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256" r:id="rId2"/>
    <p:sldId id="259" r:id="rId3"/>
    <p:sldId id="279" r:id="rId4"/>
    <p:sldId id="280" r:id="rId5"/>
    <p:sldId id="261" r:id="rId6"/>
    <p:sldId id="262" r:id="rId7"/>
    <p:sldId id="263" r:id="rId8"/>
    <p:sldId id="258" r:id="rId9"/>
    <p:sldId id="260" r:id="rId10"/>
    <p:sldId id="264" r:id="rId11"/>
    <p:sldId id="278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96" autoAdjust="0"/>
  </p:normalViewPr>
  <p:slideViewPr>
    <p:cSldViewPr>
      <p:cViewPr varScale="1">
        <p:scale>
          <a:sx n="61" d="100"/>
          <a:sy n="61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DD664-CB87-4A5A-ACBB-01822DC50B4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1969-3BE6-4FAD-9554-722CEECA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доске – плакат модуля 3. Учитель просит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детей назвать действие, которое может выполнять животное. Показывая на лягушку, учитель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говорит: A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frog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… Дети должны закончить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предложение: ...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jump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Такая же работа проводится с остальными картинками. Затем учитель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приглашает ребенка выйти к доске и изобразить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какоето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действие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swim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jump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dance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fly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т. д.). Остальные учащиеся стараются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догадаться, что это за действие. Тот, кто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угадал, выходит к доске, и игра продолжается.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проверяет домашнее задание, если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оно было задано.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D1969-3BE6-4FAD-9554-722CEECA20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 44, упр. 2. 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показывает карандаш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розового цвета и спрашивает: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Дети называют цвет, и учитель пишет на доске слово: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pink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Такая же работа проводится с коричневым и зеленым карандашами. Затем учитель называет цвет и просит детей показать на доске соответствующее слово.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читает и объясняет задание. Показывая на словосочетание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pink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ballerina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 задает вопрос: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pink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Дети отвечают, и учитель ставит воображаемую галочку в квадратике рядом. После этого он просит учащихся прочитать остальные слово сочетания и поставить галочку или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крестик в квадратиках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✔ 2. ✘ 3. ✔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D1969-3BE6-4FAD-9554-722CEECA201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EEB2-0938-41BA-982B-67B9E487DF5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вводит предлоги места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in, on и under с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помощью картинок. Дети повторяют хором и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индивидуально.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D1969-3BE6-4FAD-9554-722CEECA20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Учащиеся</a:t>
            </a:r>
            <a:r>
              <a:rPr lang="ru-RU" baseline="0" dirty="0" smtClean="0"/>
              <a:t> называют картинки самостоятельно.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D1969-3BE6-4FAD-9554-722CEECA20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вводит слова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teddy bear, toy soldier, ballerina, pink, shelf, toy box,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помощью картинок. Дети повторяют хором 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индивидуально.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пишет на доске крупно номер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ницы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«80» и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Open your books at page eighty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 80, упр. 1. 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Показывая на картинки, учитель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Look! A teddy bear, a toy soldier, a bal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lerina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shelf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toy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Показывая на мишку в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коробке и кроликов, он говорит: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teddy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bear is in the toy box. This rabbit is on the table and this rabbit is under the table. 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Включается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запись упражнения. Дети слушают и повторяют слова хором и индивидуально. После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 они самостоятельно читают слова. Затем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называет слова в произвольном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порядке, дети показывают на соответствующие предметы.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D1969-3BE6-4FAD-9554-722CEECA20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называет предметы в произвольном порядке. Дети поднимают соответствующие картинки и показывают классу или прикрепляют на доску.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D1969-3BE6-4FAD-9554-722CEECA20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 80, упр. 2. 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отработки предлогов места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использует книгу и карандаш. Он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кладет карандаш в книгу и задает вопрос: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Where's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pencil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Дети должны ответить: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 же работа проделывается с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предлогами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просит детей назвать предметы,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изображенные на картинках: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shelf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Затем он читает образец, указывая на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персонаж. Дети повторяют хором и индивидуально. Учитель читает вопрос, а дети отвечают по остальным картинкам.</a:t>
            </a:r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D1969-3BE6-4FAD-9554-722CEECA20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просит детей назвать предметы,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изображенные на картинках: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shelf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Затем он читает образец, указывая на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персонаж. Дети повторяют хором и индивидуально. Учитель читает вопрос, а дети отвечают по остальным картинкам.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D1969-3BE6-4FAD-9554-722CEECA201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 44, упр. 1. 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обращает внимание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детей на картинки. Показывая на них, учитель просит учащихся называть соответствующие слова. Учитель объясняет задание. Дети должны прочитать названия игрушек и соотнести слова с соответствующей картинкой.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Ответы проверяются.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а 2.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D1969-3BE6-4FAD-9554-722CEECA201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2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4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76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24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6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0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2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8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9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8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6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6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1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5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2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475C62-D834-4953-BBB8-9724145ACA3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2BA92D-B297-4B0C-86E2-97E20BDB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5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My%20toys%202\64%20ex%203%20p%2081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potlight%202\CD%202%20&#1082;&#1083;&#1072;&#1089;&#1089;\Class%20CD_2\CD1\63%20Unit%2010%20ex%201%20p%2080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66308" y="-39744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4</a:t>
            </a:r>
            <a:br>
              <a:rPr lang="en-US" dirty="0" smtClean="0"/>
            </a:br>
            <a:r>
              <a:rPr lang="en-US" dirty="0" smtClean="0"/>
              <a:t>“My Toys”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УМК </a:t>
            </a:r>
            <a:r>
              <a:rPr lang="en-US" dirty="0" smtClean="0"/>
              <a:t>“Spotlight 2”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250630"/>
            <a:ext cx="4553804" cy="3035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4938350"/>
            <a:ext cx="3404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Матюшина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Елена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Владимировна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Учитель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английского языка </a:t>
            </a: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МБОУ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СОШ №134</a:t>
            </a:r>
          </a:p>
          <a:p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Ex.2 p. 80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1780666" y="2063750"/>
            <a:ext cx="5263581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Ex.2 p. 80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1" y="1340769"/>
            <a:ext cx="3816423" cy="325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3429000"/>
            <a:ext cx="2585267" cy="244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1484784"/>
            <a:ext cx="3899129" cy="217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5" y="1628800"/>
            <a:ext cx="2304255" cy="187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1700808"/>
            <a:ext cx="1874009" cy="21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3573016"/>
            <a:ext cx="30458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2051720" y="188640"/>
            <a:ext cx="2592288" cy="1584176"/>
          </a:xfrm>
          <a:prstGeom prst="wedgeEllipseCallout">
            <a:avLst>
              <a:gd name="adj1" fmla="val -46339"/>
              <a:gd name="adj2" fmla="val 481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40466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Where is the teddy bear?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644008" y="692696"/>
            <a:ext cx="2232248" cy="1368152"/>
          </a:xfrm>
          <a:prstGeom prst="wedgeEllipseCallout">
            <a:avLst>
              <a:gd name="adj1" fmla="val 35885"/>
              <a:gd name="adj2" fmla="val 635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76470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It’s under the shelf.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5" y="1628800"/>
            <a:ext cx="2304255" cy="187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1700808"/>
            <a:ext cx="1874009" cy="21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2051720" y="188640"/>
            <a:ext cx="2592288" cy="1584176"/>
          </a:xfrm>
          <a:prstGeom prst="wedgeEllipseCallout">
            <a:avLst>
              <a:gd name="adj1" fmla="val -46339"/>
              <a:gd name="adj2" fmla="val 481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40466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Where is the teddy bear?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644008" y="692696"/>
            <a:ext cx="2232248" cy="1368152"/>
          </a:xfrm>
          <a:prstGeom prst="wedgeEllipseCallout">
            <a:avLst>
              <a:gd name="adj1" fmla="val 35885"/>
              <a:gd name="adj2" fmla="val 635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76470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It’s in the box.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72358" y="3429000"/>
            <a:ext cx="3224530" cy="262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5" y="1628800"/>
            <a:ext cx="2304255" cy="187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1700808"/>
            <a:ext cx="1874009" cy="21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2051720" y="188640"/>
            <a:ext cx="2592288" cy="1584176"/>
          </a:xfrm>
          <a:prstGeom prst="wedgeEllipseCallout">
            <a:avLst>
              <a:gd name="adj1" fmla="val -46339"/>
              <a:gd name="adj2" fmla="val 481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40466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Where is the teddy bear?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644008" y="692696"/>
            <a:ext cx="2232248" cy="1368152"/>
          </a:xfrm>
          <a:prstGeom prst="wedgeEllipseCallout">
            <a:avLst>
              <a:gd name="adj1" fmla="val 35885"/>
              <a:gd name="adj2" fmla="val 635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76470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It’s on the bed.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3" y="3501008"/>
            <a:ext cx="3960440" cy="292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 p. 81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7" y="1124744"/>
            <a:ext cx="4018359" cy="24482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1052736"/>
            <a:ext cx="2475557" cy="252351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608" y="3789040"/>
            <a:ext cx="3121703" cy="275520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0032" y="3789039"/>
            <a:ext cx="3528392" cy="281346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64 ex 3 p 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853244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 p. 81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545431" y="2314575"/>
            <a:ext cx="57340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96752"/>
            <a:ext cx="4018359" cy="24482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 p. 81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7" y="1268760"/>
            <a:ext cx="2896216" cy="295232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4437112"/>
            <a:ext cx="7092280" cy="20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 p. 81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340768"/>
            <a:ext cx="3377452" cy="298092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4653136"/>
            <a:ext cx="7113041" cy="162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 p. 81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9" y="1196752"/>
            <a:ext cx="3024336" cy="24115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3861048"/>
            <a:ext cx="6048672" cy="280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my sentences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772816"/>
            <a:ext cx="330817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1628800"/>
            <a:ext cx="2880320" cy="2700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48691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frog can…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9411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jump.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 p. 81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14350" y="3005290"/>
            <a:ext cx="7796213" cy="142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644008" y="2996952"/>
            <a:ext cx="2736304" cy="57606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259632" y="3068960"/>
            <a:ext cx="6264696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403648" y="2996952"/>
            <a:ext cx="2736304" cy="57606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            Ex. 1 p. 44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1418286" y="2063750"/>
            <a:ext cx="5988341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2051720" y="4437112"/>
            <a:ext cx="144016" cy="64807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4365104"/>
            <a:ext cx="2952328" cy="72008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16016" y="4149080"/>
            <a:ext cx="2664296" cy="93610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            Ex.  p. 44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1912285" y="2063750"/>
            <a:ext cx="500034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72200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2060848"/>
            <a:ext cx="360040" cy="4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2360" y="5085184"/>
            <a:ext cx="360040" cy="4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3717032"/>
            <a:ext cx="432048" cy="69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"/>
            <a:ext cx="9276521" cy="6957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" y="109982"/>
            <a:ext cx="6392333" cy="479425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Марго\Desktop\thank-you_wallpaper.jpg"/>
          <p:cNvPicPr>
            <a:picLocks noGrp="1"/>
          </p:cNvPicPr>
          <p:nvPr>
            <p:ph sz="quarter" idx="13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4932040" y="3342290"/>
            <a:ext cx="404515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3" y="260648"/>
            <a:ext cx="2448273" cy="189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260648"/>
            <a:ext cx="3156595" cy="16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3140968"/>
            <a:ext cx="3059832" cy="219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240" y="2780928"/>
            <a:ext cx="18002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22768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fish can swim.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580526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horse cannot climb.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7"/>
            <a:ext cx="23829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38804" y="260648"/>
            <a:ext cx="2961588" cy="23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256490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chimp cannot fly.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284984"/>
            <a:ext cx="1924011" cy="26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7" y="3212977"/>
            <a:ext cx="17049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63688" y="573325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bird can sing.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2420888"/>
            <a:ext cx="2304256" cy="28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2348880"/>
            <a:ext cx="2321793" cy="30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2492897"/>
            <a:ext cx="189590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611560" y="332656"/>
            <a:ext cx="8064896" cy="158417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  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указывают нам, где находятся люди, животные или предметы.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слова называются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предлогами места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628800"/>
            <a:ext cx="2287403" cy="24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260648"/>
            <a:ext cx="716528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1844824"/>
            <a:ext cx="2419019" cy="245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808" y="3933056"/>
            <a:ext cx="2016224" cy="246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>
              <a:lnSpc>
                <a:spcPct val="220000"/>
              </a:lnSpc>
              <a:buNone/>
            </a:pPr>
            <a:r>
              <a:rPr lang="en-US" dirty="0" smtClean="0"/>
              <a:t>                                                                 under</a:t>
            </a:r>
          </a:p>
          <a:p>
            <a:pPr algn="r">
              <a:lnSpc>
                <a:spcPct val="220000"/>
              </a:lnSpc>
              <a:buNone/>
            </a:pPr>
            <a:r>
              <a:rPr lang="en-US" dirty="0"/>
              <a:t>i</a:t>
            </a:r>
            <a:r>
              <a:rPr lang="en-US" dirty="0" smtClean="0"/>
              <a:t>n</a:t>
            </a:r>
          </a:p>
          <a:p>
            <a:pPr algn="r">
              <a:lnSpc>
                <a:spcPct val="220000"/>
              </a:lnSpc>
              <a:buNone/>
            </a:pPr>
            <a:r>
              <a:rPr lang="en-US" dirty="0"/>
              <a:t>o</a:t>
            </a:r>
            <a:r>
              <a:rPr lang="en-US" dirty="0" smtClean="0"/>
              <a:t>n</a:t>
            </a:r>
            <a:endParaRPr lang="en-US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260648"/>
            <a:ext cx="716528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628800"/>
            <a:ext cx="15933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3284984"/>
            <a:ext cx="177207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729856"/>
            <a:ext cx="1584175" cy="193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1979712" y="2708920"/>
            <a:ext cx="6120680" cy="72008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79912" y="4221088"/>
            <a:ext cx="4104456" cy="4320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619672" y="2636912"/>
            <a:ext cx="6048672" cy="3600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 p.80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781546" y="2063750"/>
            <a:ext cx="7261821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63 Unit 10 ex 1 p 8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532440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фоны для презентаций\№1My_new_fons_next 100\34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3" y="692696"/>
            <a:ext cx="2088232" cy="226343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2852936"/>
            <a:ext cx="1604428" cy="355490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404664"/>
            <a:ext cx="1730499" cy="2470587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6096" y="3717032"/>
            <a:ext cx="2970318" cy="2216472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274</TotalTime>
  <Words>782</Words>
  <Application>Microsoft Office PowerPoint</Application>
  <PresentationFormat>Экран (4:3)</PresentationFormat>
  <Paragraphs>60</Paragraphs>
  <Slides>24</Slides>
  <Notes>10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Impact</vt:lpstr>
      <vt:lpstr>Monotype Corsiva</vt:lpstr>
      <vt:lpstr>Times New Roman</vt:lpstr>
      <vt:lpstr>Главное мероприятие</vt:lpstr>
      <vt:lpstr>Module 4 “My Toys”</vt:lpstr>
      <vt:lpstr>Complete my sentences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Ex. 1 p.80</vt:lpstr>
      <vt:lpstr>Презентация PowerPoint</vt:lpstr>
      <vt:lpstr>Ex.2 p. 80</vt:lpstr>
      <vt:lpstr>Ex.2 p. 80</vt:lpstr>
      <vt:lpstr>Презентация PowerPoint</vt:lpstr>
      <vt:lpstr>Презентация PowerPoint</vt:lpstr>
      <vt:lpstr>Презентация PowerPoint</vt:lpstr>
      <vt:lpstr>Ex. 3 p. 81</vt:lpstr>
      <vt:lpstr>Ex. 3 p. 81</vt:lpstr>
      <vt:lpstr>Ex. 3 p. 81</vt:lpstr>
      <vt:lpstr>Ex. 3 p. 81</vt:lpstr>
      <vt:lpstr>Ex. 3 p. 81</vt:lpstr>
      <vt:lpstr>Ex. 4 p. 81</vt:lpstr>
      <vt:lpstr>Workbook            Ex. 1 p. 44</vt:lpstr>
      <vt:lpstr>Workbook            Ex.  p. 44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“My Toys”</dc:title>
  <dc:creator>Пользователь Windows</dc:creator>
  <cp:lastModifiedBy>TH</cp:lastModifiedBy>
  <cp:revision>35</cp:revision>
  <dcterms:created xsi:type="dcterms:W3CDTF">2013-02-11T16:06:18Z</dcterms:created>
  <dcterms:modified xsi:type="dcterms:W3CDTF">2019-11-15T06:37:07Z</dcterms:modified>
</cp:coreProperties>
</file>